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5/30/2024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Detached Bungalow With Open Views Across The Town And Enjoying Enviable Cul-De-Sac Location</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Reception Hall * Spacious Dual Aspect Lounge * Dining Room * Double Glazed Conservatory * Modern Kitchen/Breakfast Room * Two Double Bedrooms * Modern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Well Tended Gardens * Decorative Stone Driveway * Garage * Gas Central Heating * Double Glazed Windows * Viewing Recommended * No Ongoing Chain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£475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Hillcrest, 5 </a:t>
            </a:r>
            <a:r>
              <a:rPr lang="en-GB" sz="1800" dirty="0" err="1">
                <a:solidFill>
                  <a:srgbClr val="FFFFFF"/>
                </a:solidFill>
                <a:effectLst/>
                <a:latin typeface="HelveticaNeueLT-Medium"/>
                <a:ea typeface="Times New Roman" panose="02020603050405020304" pitchFamily="18" charset="0"/>
              </a:rPr>
              <a:t>Freelands</a:t>
            </a:r>
            <a:r>
              <a:rPr lang="en-GB" sz="1800" dirty="0">
                <a:solidFill>
                  <a:srgbClr val="FFFFFF"/>
                </a:solidFill>
                <a:effectLst/>
                <a:latin typeface="HelveticaNeueLT-Medium"/>
                <a:ea typeface="Times New Roman" panose="02020603050405020304" pitchFamily="18" charset="0"/>
              </a:rPr>
              <a:t> Close, Exmouth, EX8 </a:t>
            </a:r>
            <a:r>
              <a:rPr lang="en-GB" dirty="0">
                <a:solidFill>
                  <a:srgbClr val="FFFFFF"/>
                </a:solidFill>
                <a:latin typeface="HelveticaNeueLT-Medium"/>
                <a:ea typeface="Times New Roman" panose="02020603050405020304" pitchFamily="18" charset="0"/>
              </a:rPr>
              <a:t>4AE</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21199"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592580" y="3111983"/>
            <a:ext cx="3172766"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1"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592580" y="5412065"/>
            <a:ext cx="3158956"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9494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301AA20D-3EC3-89DD-5615-7B31900A5F92}"/>
              </a:ext>
            </a:extLst>
          </p:cNvPr>
          <p:cNvPicPr>
            <a:picLocks noChangeAspect="1"/>
          </p:cNvPicPr>
          <p:nvPr/>
        </p:nvPicPr>
        <p:blipFill>
          <a:blip r:embed="rId11"/>
          <a:stretch>
            <a:fillRect/>
          </a:stretch>
        </p:blipFill>
        <p:spPr>
          <a:xfrm>
            <a:off x="2822919" y="7751427"/>
            <a:ext cx="1921359" cy="1863718"/>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789759"/>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Hillcrest, 5 </a:t>
            </a:r>
            <a:r>
              <a:rPr lang="en-GB" sz="1400" b="1" dirty="0" err="1">
                <a:solidFill>
                  <a:srgbClr val="333333"/>
                </a:solidFill>
                <a:ea typeface="Times New Roman" panose="02020603050405020304" pitchFamily="18" charset="0"/>
                <a:cs typeface="Helvetica" panose="020B0604020202020204" pitchFamily="34" charset="0"/>
              </a:rPr>
              <a:t>Freelands</a:t>
            </a:r>
            <a:r>
              <a:rPr lang="en-GB" sz="1400" b="1" dirty="0">
                <a:solidFill>
                  <a:srgbClr val="333333"/>
                </a:solidFill>
                <a:ea typeface="Times New Roman" panose="02020603050405020304" pitchFamily="18" charset="0"/>
                <a:cs typeface="Helvetica" panose="020B0604020202020204" pitchFamily="34" charset="0"/>
              </a:rPr>
              <a:t> Close, Exmouth, EX8 4AE</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a:t>
            </a:r>
            <a:r>
              <a:rPr lang="en-GB" sz="1200" dirty="0"/>
              <a:t>Pillared entrance canopy with courtesy light, wood effect double glazed front door with pattern window inset giving access to:</a:t>
            </a:r>
          </a:p>
          <a:p>
            <a:endParaRPr lang="en-GB" sz="1200" b="1" dirty="0"/>
          </a:p>
          <a:p>
            <a:r>
              <a:rPr lang="en-GB" sz="1200" b="1" dirty="0"/>
              <a:t>RECEPTION HALL:   </a:t>
            </a:r>
            <a:r>
              <a:rPr lang="en-GB" sz="1200" dirty="0"/>
              <a:t>Radiator, access to loft space (gas boiler in roof space), coats cupboard – two fitted to storage cupboards, coved ceiling, glazed panelled door to:</a:t>
            </a:r>
          </a:p>
          <a:p>
            <a:endParaRPr lang="en-GB" sz="1200" b="1" dirty="0"/>
          </a:p>
          <a:p>
            <a:r>
              <a:rPr lang="en-GB" sz="1200" b="1" dirty="0"/>
              <a:t>LOUNGE:   </a:t>
            </a:r>
            <a:r>
              <a:rPr lang="en-GB" sz="1200" dirty="0"/>
              <a:t>4.85m x 4.39m (15'11" x 14'5")  A bright dual aspect room with measurement into double glazed square bay window overlooking the front elevation with additional double glazed window to front elevation with excellent open views across the town.  Wooden fire surround housing living flame coal-effect gas fire with marble hearth and matching insert.  Three radiators, TV point, wall lighting, opening to:</a:t>
            </a:r>
          </a:p>
          <a:p>
            <a:endParaRPr lang="en-GB" sz="1200" dirty="0"/>
          </a:p>
          <a:p>
            <a:r>
              <a:rPr lang="en-GB" sz="1200" b="1" dirty="0"/>
              <a:t>DINING ROOM:</a:t>
            </a:r>
            <a:r>
              <a:rPr lang="en-GB" sz="1200" dirty="0"/>
              <a:t>  3.2m x 2.44m (10'6" x 8'0")  With radiator, coved ceiling, sliding double glazed patio doors to:</a:t>
            </a:r>
          </a:p>
          <a:p>
            <a:endParaRPr lang="en-GB" sz="1200" dirty="0"/>
          </a:p>
          <a:p>
            <a:r>
              <a:rPr lang="en-GB" sz="1200" b="1" dirty="0"/>
              <a:t>CONSERVATORY: </a:t>
            </a:r>
            <a:r>
              <a:rPr lang="en-GB" sz="1200" dirty="0"/>
              <a:t> 3.96m x 2.95m (13'0" x 9'8")  A fine addition to the accommodation with uPVC double glazed windows under a glass reflective roof and gaining wonderful open views across the town.  Radiator, power connected, TV point, sliding double glazed patio doors opening onto the rear garden.</a:t>
            </a:r>
          </a:p>
          <a:p>
            <a:endParaRPr lang="en-GB" sz="1200" dirty="0"/>
          </a:p>
          <a:p>
            <a:r>
              <a:rPr lang="en-GB" sz="1200" b="1" dirty="0"/>
              <a:t>KITCHEN/BREAKFAST ROOM</a:t>
            </a:r>
            <a:r>
              <a:rPr lang="en-GB" sz="1200" dirty="0"/>
              <a:t>:  4.52m x 2.92m (14'10" x 9'7") Accessed from both the reception hall and the dining room.  A stylish kitchen fitted with white units with a range of patterned worktops with inset one and a quarter bowl sink unit with mixer tap.  Cupboards, drawer units, integrated dishwasher, plumbing for automatic washing machine and appliance spaces beneath worktops with tiled patterned surrounds.  Wall mounted cupboards, electric cooker point, linen cupboard with slatted shelving, wall recess with fitted worktop and cupboard beneath with shelving over.  Double glazed window overlooking the rear garden, tiled flooring, double glazed door with patterned glass giving access to the rear garden.  </a:t>
            </a:r>
          </a:p>
          <a:p>
            <a:endParaRPr lang="en-GB" sz="1200" dirty="0"/>
          </a:p>
          <a:p>
            <a:r>
              <a:rPr lang="en-GB" sz="1200" b="1" dirty="0"/>
              <a:t>BEDROOM 1:   </a:t>
            </a:r>
            <a:r>
              <a:rPr lang="en-GB" sz="1200" dirty="0"/>
              <a:t>4.57m x 4.24m (15'0" x 13'11")     A bright room with measurements into two uPVC double glazed bay windows overlooking the front and side elevations.  Built-in wardrobes with clothes rail and shelf.  Two radiators.  Coved ceiling.</a:t>
            </a:r>
          </a:p>
          <a:p>
            <a:endParaRPr lang="en-GB" sz="1200" dirty="0"/>
          </a:p>
          <a:p>
            <a:r>
              <a:rPr lang="en-GB" sz="1200" b="1" dirty="0"/>
              <a:t>BEDROOM 2:  </a:t>
            </a:r>
            <a:r>
              <a:rPr lang="en-GB" sz="1200" dirty="0"/>
              <a:t> 3.12m x 2.82m (10'3" x 9'3")  With built-in floor to ceiling mirror fronted wardrobes with sliding doors, radiator, </a:t>
            </a:r>
            <a:r>
              <a:rPr lang="en-GB" sz="1200" dirty="0" err="1"/>
              <a:t>uVPC</a:t>
            </a:r>
            <a:r>
              <a:rPr lang="en-GB" sz="1200" dirty="0"/>
              <a:t> double glazed window overlooking the garden.</a:t>
            </a:r>
          </a:p>
          <a:p>
            <a:endParaRPr lang="en-GB" sz="1200" dirty="0"/>
          </a:p>
          <a:p>
            <a:r>
              <a:rPr lang="en-GB" sz="1200" b="1" dirty="0"/>
              <a:t>SHOWER ROOM/WC:</a:t>
            </a:r>
            <a:r>
              <a:rPr lang="en-GB" sz="1200" dirty="0"/>
              <a:t>    2.24m x 1.68m (7'4" x 5'6")   Stylishly fitted with a modern suite comprising double width shower cubicle with sliding shower splash screen door, vanity style wash hand basin with cupboards, cabinet beneath, adjoining display surface with WC with push button flush beneath, fully tiled walls with colour coordinated tiled flooring, radiator, fitted wall mirror, ceiling extractor fan, uPVC double glazed window with patterned glass.</a:t>
            </a:r>
          </a:p>
          <a:p>
            <a:endParaRPr lang="en-GB" sz="1200" dirty="0"/>
          </a:p>
          <a:p>
            <a:r>
              <a:rPr lang="en-GB" sz="1200" b="1" dirty="0"/>
              <a:t>OUTSIDE: </a:t>
            </a:r>
            <a:r>
              <a:rPr lang="en-GB" sz="1200" dirty="0"/>
              <a:t>  The property is located towards the head of a sought after cul-de-sac and is approached via double wooden gates with decorative stone driveway giving access to the garage.   The front garden comprises a decorative stone garden area with raised, well stocked flower, shrub and rose beds with patio stones leading to the bungalow.  A side pathway leads through to the rear garden.  The rear garden is a lovely feature of the property offering an array of colour with well stocked flower and shrub beds, extensively laid to lawn with patio sun terrace which is ideal for outside entertaining.  From the garden there are lovely views across the town towards the estuary and coastline beyond.  </a:t>
            </a: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625712"/>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dirty="0"/>
              <a:t>There is a substantial </a:t>
            </a:r>
            <a:r>
              <a:rPr lang="en-GB" sz="1200" b="1" dirty="0"/>
              <a:t>SUMMERHOUSE: </a:t>
            </a:r>
            <a:r>
              <a:rPr lang="en-GB" sz="1200" dirty="0"/>
              <a:t>  3.66m x 3.61m (12'0" x 11'10")  Power and light connected.  Double glazed windows, decorative stoned side garden and patio pathway and gate giving access back around to the front of the property.  Outside lighting and outside cold water tap.  </a:t>
            </a:r>
          </a:p>
          <a:p>
            <a:endParaRPr lang="en-GB" sz="1200" dirty="0"/>
          </a:p>
          <a:p>
            <a:endParaRPr lang="en-GB" sz="1200" b="1" dirty="0"/>
          </a:p>
          <a:p>
            <a:r>
              <a:rPr lang="en-GB" sz="1200" b="1" dirty="0"/>
              <a:t>GARAGE:  </a:t>
            </a:r>
            <a:r>
              <a:rPr lang="en-GB" sz="1200" dirty="0"/>
              <a:t> 5.16m x 2.79m (16'11" x 9'2")    With electric roller up and over door, power and light connected, double glazed window with patterned glass.</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B9E8A668-CDD6-1529-FC32-A6C69FD839E7}"/>
              </a:ext>
            </a:extLst>
          </p:cNvPr>
          <p:cNvPicPr>
            <a:picLocks noChangeAspect="1"/>
          </p:cNvPicPr>
          <p:nvPr/>
        </p:nvPicPr>
        <p:blipFill>
          <a:blip r:embed="rId2"/>
          <a:stretch>
            <a:fillRect/>
          </a:stretch>
        </p:blipFill>
        <p:spPr>
          <a:xfrm>
            <a:off x="8827805" y="2557670"/>
            <a:ext cx="4986759" cy="686926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994</Words>
  <Application>Microsoft Office PowerPoint</Application>
  <PresentationFormat>Custom</PresentationFormat>
  <Paragraphs>109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2024-05-24T13:01:19Z</cp:lastPrinted>
  <dcterms:created xsi:type="dcterms:W3CDTF">2023-03-19T13:39:10Z</dcterms:created>
  <dcterms:modified xsi:type="dcterms:W3CDTF">2024-05-30T08:55:51Z</dcterms:modified>
</cp:coreProperties>
</file>